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8" r:id="rId3"/>
    <p:sldId id="271" r:id="rId4"/>
    <p:sldId id="272" r:id="rId5"/>
    <p:sldId id="273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6600"/>
    <a:srgbClr val="339933"/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330" autoAdjust="0"/>
  </p:normalViewPr>
  <p:slideViewPr>
    <p:cSldViewPr>
      <p:cViewPr varScale="1">
        <p:scale>
          <a:sx n="66" d="100"/>
          <a:sy n="66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05/11/2019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05/11/2019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05/11/2019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05/11/2019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71639"/>
            <a:ext cx="8554982" cy="2869329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00519" y="3861048"/>
            <a:ext cx="88569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i="1" dirty="0"/>
              <a:t>Docente: Alessandro Lascialfari, Dipartimento di Fisica, via </a:t>
            </a:r>
            <a:r>
              <a:rPr lang="it-IT" sz="2400" i="1" dirty="0" smtClean="0"/>
              <a:t>Bassi 6</a:t>
            </a:r>
            <a:r>
              <a:rPr lang="it-IT" sz="2400" i="1" dirty="0"/>
              <a:t>, Pavia</a:t>
            </a:r>
          </a:p>
          <a:p>
            <a:pPr algn="ctr"/>
            <a:r>
              <a:rPr lang="it-IT" sz="2400" i="1" dirty="0"/>
              <a:t>e-mail: alessandro.lascialfari@unipv.it</a:t>
            </a:r>
          </a:p>
          <a:p>
            <a:pPr algn="ctr"/>
            <a:r>
              <a:rPr lang="it-IT" sz="2400" i="1" dirty="0"/>
              <a:t>tel.:</a:t>
            </a:r>
            <a:r>
              <a:rPr lang="it-IT" sz="2400" i="1" dirty="0" smtClean="0"/>
              <a:t>0382/987499</a:t>
            </a:r>
          </a:p>
          <a:p>
            <a:pPr algn="ctr"/>
            <a:r>
              <a:rPr lang="it-IT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Sito web : https://sites.unimi.it/lascialfari/didactics.htm</a:t>
            </a:r>
          </a:p>
          <a:p>
            <a:pPr algn="ctr"/>
            <a:r>
              <a:rPr lang="it-IT" sz="2400" b="1" dirty="0" smtClean="0"/>
              <a:t>Ricevimento </a:t>
            </a:r>
            <a:r>
              <a:rPr lang="it-IT" sz="2400" b="1" dirty="0"/>
              <a:t>studenti </a:t>
            </a:r>
            <a:r>
              <a:rPr lang="it-IT" sz="2400" dirty="0"/>
              <a:t>: su appuntamento</a:t>
            </a:r>
          </a:p>
          <a:p>
            <a:pPr algn="ctr"/>
            <a:r>
              <a:rPr lang="it-IT" sz="2400" b="1" dirty="0" smtClean="0"/>
              <a:t>Esame </a:t>
            </a:r>
            <a:r>
              <a:rPr lang="it-IT" sz="2400" dirty="0"/>
              <a:t>: solo scritto (con eventuale orale per incrementare il </a:t>
            </a:r>
            <a:r>
              <a:rPr lang="it-IT" sz="2400" dirty="0" smtClean="0"/>
              <a:t>voto ?)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32946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648072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0000FF"/>
                </a:solidFill>
              </a:rPr>
              <a:t>MATERIALE DIDATTICO CONSIGLIATO </a:t>
            </a:r>
            <a:endParaRPr lang="it-IT" b="1" dirty="0">
              <a:solidFill>
                <a:srgbClr val="0000FF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340768"/>
            <a:ext cx="8352928" cy="4608512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it-IT" sz="7800" dirty="0" smtClean="0"/>
              <a:t>* </a:t>
            </a:r>
            <a:r>
              <a:rPr lang="it-IT" sz="7800" dirty="0" smtClean="0">
                <a:solidFill>
                  <a:srgbClr val="0000FF"/>
                </a:solidFill>
              </a:rPr>
              <a:t>Libro di </a:t>
            </a:r>
            <a:r>
              <a:rPr lang="it-IT" sz="8000" dirty="0" smtClean="0">
                <a:solidFill>
                  <a:srgbClr val="0000FF"/>
                </a:solidFill>
              </a:rPr>
              <a:t>testo </a:t>
            </a:r>
            <a:r>
              <a:rPr lang="it-IT" sz="8000" dirty="0" smtClean="0"/>
              <a:t>(</a:t>
            </a:r>
            <a:r>
              <a:rPr lang="it-IT" sz="8000" dirty="0"/>
              <a:t>da integrare con le </a:t>
            </a:r>
            <a:r>
              <a:rPr lang="it-IT" sz="8000" b="1" dirty="0" err="1"/>
              <a:t>slides</a:t>
            </a:r>
            <a:r>
              <a:rPr lang="it-IT" sz="8000" dirty="0"/>
              <a:t>):</a:t>
            </a:r>
          </a:p>
          <a:p>
            <a:pPr marL="0" indent="0">
              <a:buNone/>
            </a:pPr>
            <a:r>
              <a:rPr lang="it-IT" sz="8000" dirty="0"/>
              <a:t>1) R. Zannoli, C. Orsi, </a:t>
            </a:r>
            <a:r>
              <a:rPr lang="it-IT" sz="8000" b="1" i="1" dirty="0" smtClean="0"/>
              <a:t>Elementi </a:t>
            </a:r>
            <a:r>
              <a:rPr lang="it-IT" sz="8000" b="1" i="1" dirty="0"/>
              <a:t>di Strumentazione </a:t>
            </a:r>
            <a:r>
              <a:rPr lang="it-IT" sz="8000" b="1" i="1" dirty="0" smtClean="0"/>
              <a:t>Medica</a:t>
            </a:r>
            <a:r>
              <a:rPr lang="it-IT" sz="8000" dirty="0" smtClean="0"/>
              <a:t>, Società </a:t>
            </a:r>
            <a:r>
              <a:rPr lang="it-IT" sz="8000" dirty="0"/>
              <a:t>Editrice ESCULAPIO</a:t>
            </a:r>
          </a:p>
          <a:p>
            <a:pPr marL="0" indent="0">
              <a:buNone/>
            </a:pPr>
            <a:r>
              <a:rPr lang="it-IT" sz="8000" dirty="0"/>
              <a:t>2) il testo di Fisica del corrispondente modulo nell’ambito </a:t>
            </a:r>
            <a:r>
              <a:rPr lang="it-IT" sz="8000" dirty="0" smtClean="0"/>
              <a:t>del corso integrato: F</a:t>
            </a:r>
            <a:r>
              <a:rPr lang="it-IT" sz="8000" dirty="0"/>
              <a:t>. Borsa, A. Lascialfari, </a:t>
            </a:r>
            <a:r>
              <a:rPr lang="it-IT" sz="8000" b="1" i="1" dirty="0"/>
              <a:t>Principi di Fisica per indirizzo biomedico e farmaceutico, </a:t>
            </a:r>
            <a:r>
              <a:rPr lang="it-IT" sz="8000" dirty="0"/>
              <a:t>Edizioni </a:t>
            </a:r>
            <a:r>
              <a:rPr lang="it-IT" sz="8000" dirty="0" err="1"/>
              <a:t>Edises</a:t>
            </a:r>
            <a:r>
              <a:rPr lang="it-IT" sz="8000" dirty="0"/>
              <a:t>, </a:t>
            </a:r>
            <a:r>
              <a:rPr lang="it-IT" sz="8000" dirty="0" smtClean="0"/>
              <a:t>2^ ed.</a:t>
            </a:r>
          </a:p>
          <a:p>
            <a:pPr marL="0" indent="0">
              <a:buNone/>
            </a:pPr>
            <a:r>
              <a:rPr lang="it-IT" sz="8000" dirty="0" smtClean="0"/>
              <a:t>3) </a:t>
            </a:r>
            <a:r>
              <a:rPr lang="it-IT" sz="8000" dirty="0"/>
              <a:t>F. Borsa, G.L. </a:t>
            </a:r>
            <a:r>
              <a:rPr lang="it-IT" sz="8000" dirty="0" err="1"/>
              <a:t>Introzzi</a:t>
            </a:r>
            <a:r>
              <a:rPr lang="it-IT" sz="8000" dirty="0"/>
              <a:t>, D. </a:t>
            </a:r>
            <a:r>
              <a:rPr lang="it-IT" sz="8000" dirty="0" err="1"/>
              <a:t>Scannicchio</a:t>
            </a:r>
            <a:r>
              <a:rPr lang="it-IT" sz="8000" dirty="0"/>
              <a:t>, </a:t>
            </a:r>
            <a:r>
              <a:rPr lang="it-IT" sz="8000" b="1" i="1" dirty="0" smtClean="0"/>
              <a:t>ELEMENTI </a:t>
            </a:r>
            <a:r>
              <a:rPr lang="it-IT" sz="8000" b="1" i="1" dirty="0"/>
              <a:t>DI </a:t>
            </a:r>
            <a:r>
              <a:rPr lang="it-IT" sz="8000" b="1" i="1" dirty="0" smtClean="0"/>
              <a:t>FISICA per </a:t>
            </a:r>
            <a:r>
              <a:rPr lang="it-IT" sz="8000" b="1" i="1" dirty="0"/>
              <a:t>diplomi di indirizzo </a:t>
            </a:r>
            <a:r>
              <a:rPr lang="it-IT" sz="8000" b="1" i="1" dirty="0" smtClean="0"/>
              <a:t>medico-biologico</a:t>
            </a:r>
            <a:r>
              <a:rPr lang="it-IT" sz="8000" dirty="0" smtClean="0"/>
              <a:t>, </a:t>
            </a:r>
            <a:r>
              <a:rPr lang="it-IT" sz="8000" dirty="0"/>
              <a:t>edizioni </a:t>
            </a:r>
            <a:r>
              <a:rPr lang="it-IT" sz="8000" dirty="0" smtClean="0"/>
              <a:t>UNICOPLI</a:t>
            </a:r>
          </a:p>
          <a:p>
            <a:pPr marL="0" indent="0">
              <a:buNone/>
            </a:pPr>
            <a:endParaRPr lang="it-IT" sz="80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it-IT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7800" i="1" dirty="0" smtClean="0"/>
              <a:t>Altri testi :</a:t>
            </a:r>
          </a:p>
          <a:p>
            <a:pPr>
              <a:buNone/>
            </a:pPr>
            <a:r>
              <a:rPr lang="it-IT" sz="6400" dirty="0" smtClean="0"/>
              <a:t>* </a:t>
            </a:r>
            <a:r>
              <a:rPr lang="it-IT" sz="6400" dirty="0" err="1" smtClean="0"/>
              <a:t>F.</a:t>
            </a:r>
            <a:r>
              <a:rPr lang="it-IT" sz="6400" dirty="0" smtClean="0"/>
              <a:t> Borsa, S. </a:t>
            </a:r>
            <a:r>
              <a:rPr lang="it-IT" sz="6400" dirty="0" err="1" smtClean="0"/>
              <a:t>Altieri</a:t>
            </a:r>
            <a:r>
              <a:rPr lang="it-IT" sz="6400" dirty="0" smtClean="0"/>
              <a:t>, </a:t>
            </a:r>
            <a:r>
              <a:rPr lang="it-IT" sz="6400" b="1" dirty="0" smtClean="0"/>
              <a:t>Lezioni di Fisica con  Laboratorio, </a:t>
            </a:r>
            <a:r>
              <a:rPr lang="it-IT" sz="6400" dirty="0" err="1" smtClean="0"/>
              <a:t>Ed.Goliardica</a:t>
            </a:r>
            <a:r>
              <a:rPr lang="it-IT" sz="6400" dirty="0" smtClean="0"/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6400" dirty="0" smtClean="0"/>
              <a:t>* D. </a:t>
            </a:r>
            <a:r>
              <a:rPr lang="it-IT" sz="6400" dirty="0" err="1" smtClean="0"/>
              <a:t>Scannicchio</a:t>
            </a:r>
            <a:r>
              <a:rPr lang="it-IT" sz="6400" dirty="0" smtClean="0"/>
              <a:t>, </a:t>
            </a:r>
            <a:r>
              <a:rPr lang="it-IT" sz="6400" b="1" i="1" dirty="0" smtClean="0"/>
              <a:t>Fisica </a:t>
            </a:r>
            <a:r>
              <a:rPr lang="it-IT" sz="6400" b="1" i="1" dirty="0" err="1" smtClean="0"/>
              <a:t>Biomedica</a:t>
            </a:r>
            <a:r>
              <a:rPr lang="it-IT" sz="6400" dirty="0" smtClean="0"/>
              <a:t>, ed. </a:t>
            </a:r>
            <a:r>
              <a:rPr lang="it-IT" sz="6400" dirty="0" err="1" smtClean="0"/>
              <a:t>Edises</a:t>
            </a:r>
            <a:r>
              <a:rPr lang="it-IT" sz="6400" dirty="0" smtClean="0"/>
              <a:t>, III edizione,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332656"/>
            <a:ext cx="8424936" cy="5591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70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024" y="1052736"/>
            <a:ext cx="8748464" cy="3963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47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95131" y="980728"/>
            <a:ext cx="8669357" cy="4445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it-IT" sz="33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Schema lezioni :</a:t>
            </a:r>
          </a:p>
          <a:p>
            <a:pPr>
              <a:lnSpc>
                <a:spcPct val="120000"/>
              </a:lnSpc>
              <a:buAutoNum type="arabicPeriod"/>
            </a:pPr>
            <a:r>
              <a:rPr lang="it-IT" sz="3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it-IT" sz="33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</a:t>
            </a:r>
            <a:r>
              <a:rPr lang="it-IT" sz="3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corso; </a:t>
            </a:r>
            <a:r>
              <a:rPr lang="it-IT" sz="3300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richiami su elettrostatica e corrente</a:t>
            </a:r>
          </a:p>
          <a:p>
            <a:pPr>
              <a:lnSpc>
                <a:spcPct val="120000"/>
              </a:lnSpc>
              <a:buAutoNum type="arabicPeriod"/>
            </a:pPr>
            <a:r>
              <a:rPr lang="it-IT" sz="3300" i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Alimentatori ; sensori I ; sensori II</a:t>
            </a:r>
          </a:p>
          <a:p>
            <a:pPr>
              <a:lnSpc>
                <a:spcPct val="120000"/>
              </a:lnSpc>
              <a:buAutoNum type="arabicPeriod"/>
            </a:pPr>
            <a:r>
              <a:rPr lang="it-IT" sz="3300" i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Amplificatori ; filtri ; shock elettrico</a:t>
            </a:r>
          </a:p>
          <a:p>
            <a:pPr>
              <a:lnSpc>
                <a:spcPct val="120000"/>
              </a:lnSpc>
              <a:buAutoNum type="arabicPeriod"/>
            </a:pPr>
            <a:r>
              <a:rPr lang="it-IT" sz="3300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Analisi di Fourier e potenzialità (cenni)</a:t>
            </a:r>
          </a:p>
          <a:p>
            <a:pPr>
              <a:lnSpc>
                <a:spcPct val="120000"/>
              </a:lnSpc>
              <a:buAutoNum type="arabicPeriod"/>
            </a:pPr>
            <a:r>
              <a:rPr lang="it-IT" sz="3300" i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Onde, suono, ecografia</a:t>
            </a:r>
          </a:p>
          <a:p>
            <a:pPr>
              <a:lnSpc>
                <a:spcPct val="120000"/>
              </a:lnSpc>
              <a:buAutoNum type="arabicPeriod"/>
            </a:pPr>
            <a:r>
              <a:rPr lang="it-IT" sz="3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Risonanza magnetica (cenni)</a:t>
            </a:r>
            <a:r>
              <a:rPr lang="it-IT" sz="3300" i="1" dirty="0" smtClean="0"/>
              <a:t> </a:t>
            </a:r>
            <a:endParaRPr lang="it-IT" sz="3300" i="1" dirty="0"/>
          </a:p>
        </p:txBody>
      </p:sp>
    </p:spTree>
    <p:extLst>
      <p:ext uri="{BB962C8B-B14F-4D97-AF65-F5344CB8AC3E}">
        <p14:creationId xmlns:p14="http://schemas.microsoft.com/office/powerpoint/2010/main" val="359290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201</Words>
  <Application>Microsoft Office PowerPoint</Application>
  <PresentationFormat>Presentazione su schermo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Tema di Office</vt:lpstr>
      <vt:lpstr>Presentazione standard di PowerPoint</vt:lpstr>
      <vt:lpstr>MATERIALE DIDATTICO CONSIGLIATO 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DI  FISICA APPLICATA</dc:title>
  <dc:creator>Alessandro</dc:creator>
  <cp:lastModifiedBy>Alessandro Lascialfari</cp:lastModifiedBy>
  <cp:revision>47</cp:revision>
  <dcterms:created xsi:type="dcterms:W3CDTF">2019-10-22T08:00:14Z</dcterms:created>
  <dcterms:modified xsi:type="dcterms:W3CDTF">2019-11-05T10:37:52Z</dcterms:modified>
</cp:coreProperties>
</file>