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6" r:id="rId5"/>
    <p:sldId id="267" r:id="rId6"/>
    <p:sldId id="269" r:id="rId7"/>
    <p:sldId id="258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9616F-6868-4EA7-B280-11CDD1BB13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9E03-F616-4E15-8279-05E34C499D4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59E03-F616-4E15-8279-05E34C499D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lascialfari@unipv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CORSO </a:t>
            </a:r>
            <a:r>
              <a:rPr lang="it-IT" b="1" dirty="0" err="1">
                <a:solidFill>
                  <a:srgbClr val="0000FF"/>
                </a:solidFill>
              </a:rPr>
              <a:t>DI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br>
              <a:rPr lang="it-IT" b="1" dirty="0">
                <a:solidFill>
                  <a:srgbClr val="0000FF"/>
                </a:solidFill>
              </a:rPr>
            </a:br>
            <a:r>
              <a:rPr lang="it-IT" b="1" dirty="0">
                <a:solidFill>
                  <a:srgbClr val="0000FF"/>
                </a:solidFill>
              </a:rPr>
              <a:t>FISICA APPLICATA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Docente:</a:t>
            </a:r>
          </a:p>
          <a:p>
            <a:r>
              <a:rPr lang="it-IT" b="1" i="1" dirty="0" err="1">
                <a:solidFill>
                  <a:schemeClr val="tx1"/>
                </a:solidFill>
              </a:rPr>
              <a:t>Lascialfari</a:t>
            </a:r>
            <a:r>
              <a:rPr lang="it-IT" b="1" i="1" dirty="0">
                <a:solidFill>
                  <a:schemeClr val="tx1"/>
                </a:solidFill>
              </a:rPr>
              <a:t> Alessandro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23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027167" y="5301208"/>
            <a:ext cx="3790012" cy="93871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it-IT" sz="2200" dirty="0"/>
              <a:t>A.A. 2020/2021</a:t>
            </a:r>
          </a:p>
          <a:p>
            <a:pPr marL="342900" indent="-342900" algn="ctr"/>
            <a:endParaRPr lang="it-IT" sz="1100" dirty="0"/>
          </a:p>
          <a:p>
            <a:pPr marL="342900" indent="-342900" algn="ctr"/>
            <a:r>
              <a:rPr lang="it-IT" sz="2200" i="1" dirty="0"/>
              <a:t>Docente : </a:t>
            </a:r>
            <a:r>
              <a:rPr lang="it-IT" sz="2200" i="1" dirty="0" err="1"/>
              <a:t>Lascialfari</a:t>
            </a:r>
            <a:r>
              <a:rPr lang="it-IT" sz="2200" i="1" dirty="0"/>
              <a:t> Alessandro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36145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400" i="1" dirty="0" err="1"/>
              <a:t>Lascialfari</a:t>
            </a:r>
            <a:r>
              <a:rPr lang="it-IT" sz="2400" i="1" dirty="0"/>
              <a:t> Alessandro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dirty="0"/>
              <a:t>Università degli studi di Pavia - Dipartimento di Fisica (II° piano)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dirty="0"/>
              <a:t>Via A. Bassi 6 - Pavia 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dirty="0"/>
              <a:t>Recapiti 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dirty="0"/>
              <a:t>E-mail : </a:t>
            </a:r>
            <a:r>
              <a:rPr lang="it-IT" sz="2400" dirty="0">
                <a:hlinkClick r:id="rId2"/>
              </a:rPr>
              <a:t>alessandro.lascialfari@unipv.it</a:t>
            </a:r>
            <a:r>
              <a:rPr lang="it-IT" sz="2400" dirty="0"/>
              <a:t>  ; Tel : 0382 – 987499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Sito web : https://sites.unimi.it/lascialfari/didactics.htm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b="1" dirty="0"/>
              <a:t>Ricevimento studenti </a:t>
            </a:r>
            <a:r>
              <a:rPr lang="it-IT" sz="2400" dirty="0"/>
              <a:t>: su appuntamento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endParaRPr lang="it-IT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400" b="1" dirty="0"/>
              <a:t>Esame </a:t>
            </a:r>
            <a:r>
              <a:rPr lang="it-IT" sz="2400" dirty="0"/>
              <a:t>: solo scritto (con eventuale orale per incrementare il voto)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45062"/>
          <a:stretch/>
        </p:blipFill>
        <p:spPr bwMode="auto">
          <a:xfrm>
            <a:off x="179511" y="1484784"/>
            <a:ext cx="882006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7770" y="224211"/>
            <a:ext cx="8236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Nozioni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propedeutiche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844" y="164592"/>
            <a:ext cx="8905652" cy="643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8892"/>
            <a:ext cx="6036521" cy="576064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Esempio</a:t>
            </a:r>
            <a:r>
              <a:rPr lang="en-US" sz="3600" b="1" dirty="0"/>
              <a:t> di </a:t>
            </a:r>
            <a:r>
              <a:rPr lang="en-US" sz="3600" b="1" dirty="0" err="1"/>
              <a:t>esame</a:t>
            </a:r>
            <a:r>
              <a:rPr lang="en-US" sz="3600" b="1" dirty="0"/>
              <a:t> </a:t>
            </a:r>
            <a:r>
              <a:rPr lang="en-US" sz="3600" b="1" dirty="0" err="1"/>
              <a:t>scritto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620688"/>
            <a:ext cx="3778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 a </a:t>
            </a:r>
            <a:r>
              <a:rPr lang="en-US" sz="24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disposizione</a:t>
            </a:r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1 </a:t>
            </a:r>
            <a:r>
              <a:rPr lang="en-US" sz="24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endParaRPr lang="en-US" sz="2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72A6308-EC1B-49B6-AC37-09F4B7885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268760"/>
            <a:ext cx="8928992" cy="551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4807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MATERIALE DIDATTICO CONSIGLIATO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dirty="0"/>
              <a:t>* </a:t>
            </a:r>
            <a:r>
              <a:rPr lang="it-IT" sz="7800" dirty="0">
                <a:solidFill>
                  <a:srgbClr val="0000FF"/>
                </a:solidFill>
              </a:rPr>
              <a:t>Libro di testo </a:t>
            </a:r>
            <a:r>
              <a:rPr lang="it-IT" sz="7800" dirty="0"/>
              <a:t>: A. Lascialfari, F. Borsa, A. M. </a:t>
            </a:r>
            <a:r>
              <a:rPr lang="it-IT" sz="7800"/>
              <a:t>Gueli, </a:t>
            </a:r>
            <a:r>
              <a:rPr lang="it-IT" sz="7800" b="1" i="1"/>
              <a:t>Principi </a:t>
            </a:r>
            <a:r>
              <a:rPr lang="it-IT" sz="7800" b="1" i="1" dirty="0"/>
              <a:t>di Fisica per indirizzo biomedico e farmaceutico, </a:t>
            </a:r>
            <a:r>
              <a:rPr lang="it-IT" sz="7800" dirty="0"/>
              <a:t>Edizioni </a:t>
            </a:r>
            <a:r>
              <a:rPr lang="it-IT" sz="7800" dirty="0" err="1"/>
              <a:t>Edises</a:t>
            </a:r>
            <a:r>
              <a:rPr lang="it-IT" sz="7800" dirty="0"/>
              <a:t>, seconda edizione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dirty="0">
                <a:solidFill>
                  <a:srgbClr val="0000FF"/>
                </a:solidFill>
              </a:rPr>
              <a:t>* Eserciziario</a:t>
            </a:r>
            <a:r>
              <a:rPr lang="it-IT" sz="7800" dirty="0"/>
              <a:t> : R. </a:t>
            </a:r>
            <a:r>
              <a:rPr lang="it-IT" sz="7800" dirty="0" err="1"/>
              <a:t>Serway</a:t>
            </a:r>
            <a:r>
              <a:rPr lang="it-IT" sz="7800" dirty="0"/>
              <a:t>, J. </a:t>
            </a:r>
            <a:r>
              <a:rPr lang="it-IT" sz="7800" dirty="0" err="1"/>
              <a:t>Jewett</a:t>
            </a:r>
            <a:r>
              <a:rPr lang="it-IT" sz="7800" dirty="0"/>
              <a:t>, </a:t>
            </a:r>
            <a:r>
              <a:rPr lang="it-IT" sz="7800" b="1" i="1" dirty="0"/>
              <a:t>Guida allo studio e alla soluzione dei problemi da: Principi di fisica</a:t>
            </a:r>
            <a:r>
              <a:rPr lang="it-IT" sz="7800" dirty="0"/>
              <a:t>, Ed. </a:t>
            </a:r>
            <a:r>
              <a:rPr lang="it-IT" sz="7800" dirty="0" err="1"/>
              <a:t>Edises</a:t>
            </a:r>
            <a:endParaRPr lang="it-IT" sz="7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dirty="0"/>
              <a:t>* </a:t>
            </a:r>
            <a:r>
              <a:rPr lang="it-IT" sz="7800" dirty="0">
                <a:solidFill>
                  <a:srgbClr val="0000FF"/>
                </a:solidFill>
              </a:rPr>
              <a:t>Matematica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dirty="0"/>
              <a:t>Ronald C. Davidson, </a:t>
            </a:r>
            <a:r>
              <a:rPr lang="it-IT" sz="7800" b="1" i="1" dirty="0"/>
              <a:t>Introduzione alla matematica per il corso di Fisica : Metodi Matematici per un Corso Introduttivo di Fisica</a:t>
            </a:r>
            <a:r>
              <a:rPr lang="it-IT" sz="7800" dirty="0"/>
              <a:t>, Ed. </a:t>
            </a:r>
            <a:r>
              <a:rPr lang="it-IT" sz="7800" dirty="0" err="1"/>
              <a:t>Edises</a:t>
            </a:r>
            <a:endParaRPr lang="it-IT" sz="7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dirty="0"/>
              <a:t>P. Montagna, A. </a:t>
            </a:r>
            <a:r>
              <a:rPr lang="it-IT" sz="7800" dirty="0" err="1"/>
              <a:t>Panzarasa</a:t>
            </a:r>
            <a:r>
              <a:rPr lang="it-IT" sz="7800" dirty="0"/>
              <a:t>, </a:t>
            </a:r>
            <a:r>
              <a:rPr lang="it-IT" sz="7800" b="1" i="1" dirty="0"/>
              <a:t>Dalla matematica alla fisica: richiami di</a:t>
            </a:r>
            <a:r>
              <a:rPr lang="it-IT" sz="7800" dirty="0"/>
              <a:t> </a:t>
            </a:r>
            <a:r>
              <a:rPr lang="it-IT" sz="7800" b="1" i="1" dirty="0"/>
              <a:t>matematica e semplice esercizi di fisica tra scuola superiore e università</a:t>
            </a:r>
            <a:r>
              <a:rPr lang="it-IT" sz="7800" dirty="0"/>
              <a:t>, Ed. CLU, Pavia 2003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4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i="1" dirty="0"/>
              <a:t>Altri testi :</a:t>
            </a:r>
          </a:p>
          <a:p>
            <a:pPr>
              <a:buNone/>
            </a:pPr>
            <a:r>
              <a:rPr lang="it-IT" sz="6400" dirty="0"/>
              <a:t>* </a:t>
            </a:r>
            <a:r>
              <a:rPr lang="it-IT" sz="6400" dirty="0" err="1"/>
              <a:t>F.</a:t>
            </a:r>
            <a:r>
              <a:rPr lang="it-IT" sz="6400" dirty="0"/>
              <a:t> Borsa, S. </a:t>
            </a:r>
            <a:r>
              <a:rPr lang="it-IT" sz="6400" dirty="0" err="1"/>
              <a:t>Altieri</a:t>
            </a:r>
            <a:r>
              <a:rPr lang="it-IT" sz="6400" dirty="0"/>
              <a:t>, </a:t>
            </a:r>
            <a:r>
              <a:rPr lang="it-IT" sz="6400" b="1" dirty="0"/>
              <a:t>Lezioni di Fisica con  Laboratorio, </a:t>
            </a:r>
            <a:r>
              <a:rPr lang="it-IT" sz="6400" dirty="0" err="1"/>
              <a:t>Ed.Goliardica</a:t>
            </a:r>
            <a:r>
              <a:rPr lang="it-IT" sz="6400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400" dirty="0"/>
              <a:t>* </a:t>
            </a:r>
            <a:r>
              <a:rPr lang="it-IT" sz="6400" dirty="0" err="1"/>
              <a:t>F.</a:t>
            </a:r>
            <a:r>
              <a:rPr lang="it-IT" sz="6400" dirty="0"/>
              <a:t> Borsa, G. </a:t>
            </a:r>
            <a:r>
              <a:rPr lang="it-IT" sz="6400" dirty="0" err="1"/>
              <a:t>Introzzi</a:t>
            </a:r>
            <a:r>
              <a:rPr lang="it-IT" sz="6400" dirty="0"/>
              <a:t>, D. </a:t>
            </a:r>
            <a:r>
              <a:rPr lang="it-IT" sz="6400" dirty="0" err="1"/>
              <a:t>Scanicchio</a:t>
            </a:r>
            <a:r>
              <a:rPr lang="it-IT" sz="6400" dirty="0"/>
              <a:t>, ELEMENTI </a:t>
            </a:r>
            <a:r>
              <a:rPr lang="it-IT" sz="6400" dirty="0" err="1"/>
              <a:t>DI</a:t>
            </a:r>
            <a:r>
              <a:rPr lang="it-IT" sz="6400" dirty="0"/>
              <a:t> FISICA – per diplomi di indirizzo medico biologico, ed. UNICOPLI (1997)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400" dirty="0"/>
              <a:t>* </a:t>
            </a:r>
            <a:r>
              <a:rPr lang="it-IT" sz="6400" dirty="0" err="1"/>
              <a:t>D.</a:t>
            </a:r>
            <a:r>
              <a:rPr lang="it-IT" sz="6400" dirty="0"/>
              <a:t> </a:t>
            </a:r>
            <a:r>
              <a:rPr lang="it-IT" sz="6400" dirty="0" err="1"/>
              <a:t>Scannicchio</a:t>
            </a:r>
            <a:r>
              <a:rPr lang="it-IT" sz="6400" dirty="0"/>
              <a:t>, </a:t>
            </a:r>
            <a:r>
              <a:rPr lang="it-IT" sz="6400" b="1" i="1" dirty="0"/>
              <a:t>Fisica </a:t>
            </a:r>
            <a:r>
              <a:rPr lang="it-IT" sz="6400" b="1" i="1" dirty="0" err="1"/>
              <a:t>Biomedica</a:t>
            </a:r>
            <a:r>
              <a:rPr lang="it-IT" sz="6400" dirty="0"/>
              <a:t>, ed. </a:t>
            </a:r>
            <a:r>
              <a:rPr lang="it-IT" sz="6400" dirty="0" err="1"/>
              <a:t>Edises</a:t>
            </a:r>
            <a:r>
              <a:rPr lang="it-IT" sz="6400" dirty="0"/>
              <a:t>, III edizione, 2013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400" dirty="0"/>
              <a:t>* </a:t>
            </a:r>
            <a:r>
              <a:rPr lang="it-IT" sz="6400" dirty="0" err="1"/>
              <a:t>D.</a:t>
            </a:r>
            <a:r>
              <a:rPr lang="it-IT" sz="6400" dirty="0"/>
              <a:t> </a:t>
            </a:r>
            <a:r>
              <a:rPr lang="it-IT" sz="6400" dirty="0" err="1"/>
              <a:t>Scannicchio</a:t>
            </a:r>
            <a:r>
              <a:rPr lang="it-IT" sz="6400" dirty="0"/>
              <a:t>, </a:t>
            </a:r>
            <a:r>
              <a:rPr lang="it-IT" sz="6400" b="1" i="1" dirty="0"/>
              <a:t>Esercizi e problemi di Fisica </a:t>
            </a:r>
            <a:r>
              <a:rPr lang="it-IT" sz="6400" b="1" i="1" dirty="0" err="1"/>
              <a:t>-­‐</a:t>
            </a:r>
            <a:r>
              <a:rPr lang="it-IT" sz="6400" b="1" i="1" dirty="0"/>
              <a:t> con indirizzo medico biologico</a:t>
            </a:r>
            <a:r>
              <a:rPr lang="it-IT" sz="6400" dirty="0"/>
              <a:t>, ed. </a:t>
            </a:r>
            <a:r>
              <a:rPr lang="it-IT" sz="6400" dirty="0" err="1"/>
              <a:t>Unicopli</a:t>
            </a:r>
            <a:r>
              <a:rPr lang="it-IT" sz="6400" dirty="0"/>
              <a:t>, Milano, 1996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88415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323</Words>
  <Application>Microsoft Office PowerPoint</Application>
  <PresentationFormat>Presentazione su schermo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CORSO DI  FISICA APPLICATA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Esempio di esame scritto</vt:lpstr>
      <vt:lpstr>MATERIALE DIDATTICO CONSIGLIATO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FISICA APPLICATA</dc:title>
  <dc:creator>Alessandro</dc:creator>
  <cp:lastModifiedBy>Alessandro Lascialfari</cp:lastModifiedBy>
  <cp:revision>33</cp:revision>
  <dcterms:created xsi:type="dcterms:W3CDTF">2019-10-22T08:00:14Z</dcterms:created>
  <dcterms:modified xsi:type="dcterms:W3CDTF">2020-11-09T08:23:07Z</dcterms:modified>
</cp:coreProperties>
</file>