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0D116-A1DB-CC44-911B-81FFB20E6257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D91D8-5483-F844-A114-A82386D01C3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106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BD259-E6C0-034B-9363-41B01DB8AAB3}" type="datetimeFigureOut">
              <a:rPr lang="it-IT" smtClean="0"/>
              <a:pPr/>
              <a:t>29/10/2019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E2FC-4256-AA48-9C83-F2829AF2D77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822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C6DD-3B21-DF49-B7EA-B2201BDA8755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4CE4-5C86-EE4A-AFE5-C75635C670AF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2D7F-CD51-CF45-831A-A16A1D6639C2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1F1-7ED0-A641-A8F7-2B013A8FAE99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D72-D1AD-594F-BAAA-D9E133E4BFC2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33C0-DACD-A64E-B7BA-09F25990CF5B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FC82-39A1-CF43-9450-04318FCEA079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22C7-EECB-A149-B661-EB1405555853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6204-E851-7844-A531-60C94F1350EF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50B7-7983-224C-B0F2-909E6324327F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D31-D011-BF4D-82DE-7CC2A9456097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043F-50CD-1B40-A163-2CCCB0861C7C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F4439-808E-F246-AA94-2A35E815B97E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8AD96-F4A0-AF44-A830-EF413C578F9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77485" y="2289603"/>
            <a:ext cx="7772400" cy="1540331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sz="3600" b="1" dirty="0" smtClean="0"/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/>
              <a:t>MECCANICA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/>
              <a:t>PARTE PRIMA</a:t>
            </a:r>
            <a:endParaRPr kumimoji="0" lang="it-IT" sz="3600" b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22862" y="5983111"/>
            <a:ext cx="309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  </a:t>
            </a:r>
            <a:r>
              <a:rPr lang="it-IT" sz="2400" b="1" i="1" dirty="0" smtClean="0">
                <a:solidFill>
                  <a:srgbClr val="FF0000"/>
                </a:solidFill>
              </a:rPr>
              <a:t>Alessandro Lascialfari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83107" y="5470677"/>
            <a:ext cx="3174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srgbClr val="FF0000"/>
                </a:solidFill>
              </a:rPr>
              <a:t>A. A. 2019 - 2020</a:t>
            </a:r>
            <a:endParaRPr lang="it-IT" sz="2200" b="1" i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63536" y="4109223"/>
            <a:ext cx="4775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it-IT" dirty="0" smtClean="0"/>
              <a:t> </a:t>
            </a:r>
            <a:r>
              <a:rPr lang="it-IT" b="1" i="1" dirty="0" smtClean="0"/>
              <a:t>SPOSTAMENTO, VELOCITA’, ACCELERAZIONE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PRINCIPI DELLA DINAMICA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FORZA GRAVITAZIONALE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MASSA, PESO, DENSITA’, PORTATA, PRESSIONE</a:t>
            </a:r>
            <a:endParaRPr lang="it-IT" b="1" i="1" dirty="0"/>
          </a:p>
        </p:txBody>
      </p:sp>
      <p:sp>
        <p:nvSpPr>
          <p:cNvPr id="8" name="Rettangolo 7"/>
          <p:cNvSpPr/>
          <p:nvPr/>
        </p:nvSpPr>
        <p:spPr>
          <a:xfrm>
            <a:off x="877485" y="455303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CLASSE DELLE LAUREE TRIENNALI DELLE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PROFESSIONI SANITARIE TECNICHE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2890982" y="2678545"/>
            <a:ext cx="31838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56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96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egnaposto contenuto 5" descr="Schermata 2018-10-22 a 13.57.5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1322" r="-81322"/>
          <a:stretch>
            <a:fillRect/>
          </a:stretch>
        </p:blipFill>
        <p:spPr>
          <a:xfrm>
            <a:off x="3002029" y="4425551"/>
            <a:ext cx="564484" cy="402042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23367"/>
          <a:stretch/>
        </p:blipFill>
        <p:spPr>
          <a:xfrm>
            <a:off x="0" y="0"/>
            <a:ext cx="9144000" cy="525549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AD96-F4A0-AF44-A830-EF413C578F9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66</Words>
  <Application>Microsoft Office PowerPoint</Application>
  <PresentationFormat>On-screen Show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Boffelli</dc:creator>
  <cp:lastModifiedBy>User</cp:lastModifiedBy>
  <cp:revision>12</cp:revision>
  <dcterms:created xsi:type="dcterms:W3CDTF">2018-10-22T11:56:21Z</dcterms:created>
  <dcterms:modified xsi:type="dcterms:W3CDTF">2019-10-29T09:16:22Z</dcterms:modified>
</cp:coreProperties>
</file>