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81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CC"/>
    <a:srgbClr val="99FF99"/>
    <a:srgbClr val="CCFF99"/>
    <a:srgbClr val="CCFFFF"/>
    <a:srgbClr val="00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03620-19F1-9A49-85E1-EF72683AD90B}" type="datetimeFigureOut">
              <a:rPr lang="it-IT" smtClean="0"/>
              <a:pPr/>
              <a:t>14/11/2019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B913D-26EB-9D46-81BE-DC5EE2851C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064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5C609-78A2-E748-88B0-BA733B10753E}" type="datetimeFigureOut">
              <a:rPr lang="it-IT" smtClean="0"/>
              <a:pPr/>
              <a:t>14/11/2019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59F84-6CCC-7C42-9D59-CD5E7B22C8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325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DC6DD-3B21-DF49-B7EA-B2201BDA8755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Boffelli Fabrizio - 2012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41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3129-E738-A349-B7BE-1554A95460E9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299-21FD-4646-BFD2-E223B581F88E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07DC-67DD-7E41-AACE-73FCB82C2DC2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10C1-18CD-974A-A393-7A5D33F33143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8BD0-52EB-B948-A391-E19F715C283D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E6DE-EEF3-2E4A-A84E-F5D3AEBCB075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26FD-638C-584A-B470-0C0F24BFBF3A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073A-0CD5-A849-9B20-06E76EB96164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78E2-B6D3-8540-BEDA-AAB9FC4B6FB3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DE27-2A0D-B940-9F06-584A978A3FAC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134F-17BB-D242-8E81-2FDEC804222D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855C-B600-8449-8936-2D2C624069D7}" type="datetime1">
              <a:rPr lang="it-IT" smtClean="0"/>
              <a:pPr/>
              <a:t>14/11/2019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4C689-F68D-9B4C-8765-D5CD78C92FB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77485" y="2068434"/>
            <a:ext cx="7772400" cy="1540331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it-IT" sz="3600" b="1" dirty="0" smtClean="0"/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/>
              <a:t>MECCANICA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/>
              <a:t>PARTE SECONDA</a:t>
            </a:r>
            <a:endParaRPr kumimoji="0" lang="it-IT" sz="3600" b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22863" y="6314029"/>
            <a:ext cx="309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  Alessandro Lascialfari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983107" y="5846174"/>
            <a:ext cx="3174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>
                <a:solidFill>
                  <a:srgbClr val="FF0000"/>
                </a:solidFill>
              </a:rPr>
              <a:t>A. A. 2019 - 2020</a:t>
            </a:r>
            <a:endParaRPr lang="it-IT" sz="2200" b="1" i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63536" y="3786830"/>
            <a:ext cx="49295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it-IT" dirty="0" smtClean="0"/>
              <a:t> </a:t>
            </a:r>
            <a:r>
              <a:rPr lang="it-IT" b="1" i="1" dirty="0" smtClean="0"/>
              <a:t>LAVORO ED ENERGIA</a:t>
            </a:r>
          </a:p>
          <a:p>
            <a:pPr>
              <a:buFont typeface="Wingdings" charset="2"/>
              <a:buChar char="ü"/>
            </a:pPr>
            <a:r>
              <a:rPr lang="it-IT" b="1" i="1" dirty="0" smtClean="0"/>
              <a:t>PRINCIPIO </a:t>
            </a:r>
            <a:r>
              <a:rPr lang="it-IT" b="1" i="1" dirty="0" err="1" smtClean="0"/>
              <a:t>DI</a:t>
            </a:r>
            <a:r>
              <a:rPr lang="it-IT" b="1" i="1" dirty="0" smtClean="0"/>
              <a:t> CONSERVAZIONE DELL’ENERGIA</a:t>
            </a:r>
          </a:p>
          <a:p>
            <a:pPr>
              <a:buFont typeface="Wingdings" charset="2"/>
              <a:buChar char="ü"/>
            </a:pPr>
            <a:r>
              <a:rPr lang="it-IT" b="1" i="1" dirty="0" smtClean="0"/>
              <a:t>ENERGIA CINETICA</a:t>
            </a:r>
          </a:p>
          <a:p>
            <a:pPr>
              <a:buFont typeface="Wingdings" charset="2"/>
              <a:buChar char="ü"/>
            </a:pPr>
            <a:r>
              <a:rPr lang="it-IT" b="1" i="1" dirty="0" smtClean="0"/>
              <a:t>FORZE CONSERVATIVE ED ENERGIA POTENZIALE</a:t>
            </a:r>
          </a:p>
          <a:p>
            <a:pPr>
              <a:buFont typeface="Wingdings" charset="2"/>
              <a:buChar char="ü"/>
            </a:pPr>
            <a:r>
              <a:rPr lang="it-IT" b="1" i="1" dirty="0" smtClean="0"/>
              <a:t>FORZE DISSIPATIVE (FORZA </a:t>
            </a:r>
            <a:r>
              <a:rPr lang="it-IT" b="1" i="1" dirty="0" err="1" smtClean="0"/>
              <a:t>D’ATTRITO</a:t>
            </a:r>
            <a:r>
              <a:rPr lang="it-IT" b="1" i="1" dirty="0" smtClean="0"/>
              <a:t>)</a:t>
            </a:r>
          </a:p>
          <a:p>
            <a:pPr>
              <a:buFont typeface="Wingdings" charset="2"/>
              <a:buChar char="ü"/>
            </a:pPr>
            <a:r>
              <a:rPr lang="it-IT" b="1" i="1" dirty="0" smtClean="0"/>
              <a:t>CONSERVAZIONE DELL’ENERGIA MECCANICA</a:t>
            </a:r>
          </a:p>
          <a:p>
            <a:pPr>
              <a:buFont typeface="Wingdings" charset="2"/>
              <a:buChar char="ü"/>
            </a:pPr>
            <a:r>
              <a:rPr lang="it-IT" b="1" i="1" dirty="0" smtClean="0"/>
              <a:t>EQUILIBRIO </a:t>
            </a:r>
            <a:r>
              <a:rPr lang="it-IT" b="1" i="1" dirty="0" err="1" smtClean="0"/>
              <a:t>DI</a:t>
            </a:r>
            <a:r>
              <a:rPr lang="it-IT" b="1" i="1" dirty="0" smtClean="0"/>
              <a:t> UN SISTEMA MECCANICO</a:t>
            </a:r>
            <a:endParaRPr lang="it-IT" b="1" i="1" dirty="0"/>
          </a:p>
        </p:txBody>
      </p:sp>
      <p:sp>
        <p:nvSpPr>
          <p:cNvPr id="8" name="Rettangolo 7"/>
          <p:cNvSpPr/>
          <p:nvPr/>
        </p:nvSpPr>
        <p:spPr>
          <a:xfrm>
            <a:off x="877485" y="455303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CLASSE DELLE LAUREE TRIENNALI DELLE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PROFESSIONI </a:t>
            </a:r>
            <a:r>
              <a:rPr lang="it-IT" sz="3200" b="1" smtClean="0">
                <a:solidFill>
                  <a:srgbClr val="FF0000"/>
                </a:solidFill>
              </a:rPr>
              <a:t>SANITARIE TECNICHE</a:t>
            </a:r>
            <a:endParaRPr lang="it-IT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844800" y="2253674"/>
            <a:ext cx="888385" cy="492443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 x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597891" y="2139844"/>
            <a:ext cx="683492" cy="55399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K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4254" y="2333719"/>
            <a:ext cx="61421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r>
              <a:rPr lang="en-US" sz="3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2945" y="2324483"/>
            <a:ext cx="61421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r>
              <a:rPr lang="en-US" sz="3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en-US" sz="3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761" y="4491950"/>
            <a:ext cx="61421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8473" y="2121372"/>
            <a:ext cx="1117599" cy="55399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r>
              <a:rPr lang="en-US" sz="3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-K</a:t>
            </a:r>
            <a:r>
              <a:rPr lang="en-US" sz="3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en-US" sz="3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9432" y="3485966"/>
            <a:ext cx="5854423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Per sistemi isolati e forze conservative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600034" y="1022157"/>
            <a:ext cx="512619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endParaRPr lang="en-US" sz="3200" b="1" i="1" baseline="-25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140524" y="4950692"/>
            <a:ext cx="997389" cy="55399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 x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4093" y="483991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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32527"/>
          <a:stretch/>
        </p:blipFill>
        <p:spPr>
          <a:xfrm>
            <a:off x="0" y="1"/>
            <a:ext cx="9144000" cy="3851563"/>
          </a:xfrm>
          <a:prstGeom prst="rect">
            <a:avLst/>
          </a:prstGeom>
        </p:spPr>
      </p:pic>
      <p:pic>
        <p:nvPicPr>
          <p:cNvPr id="3" name="Picture 5" descr="energia elett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0"/>
            <a:ext cx="1143000" cy="1143000"/>
          </a:xfrm>
          <a:prstGeom prst="rect">
            <a:avLst/>
          </a:prstGeom>
          <a:noFill/>
        </p:spPr>
      </p:pic>
      <p:pic>
        <p:nvPicPr>
          <p:cNvPr id="4" name="Picture 6" descr="energia eol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334000"/>
            <a:ext cx="1066800" cy="1066800"/>
          </a:xfrm>
          <a:prstGeom prst="rect">
            <a:avLst/>
          </a:prstGeom>
          <a:noFill/>
        </p:spPr>
      </p:pic>
      <p:pic>
        <p:nvPicPr>
          <p:cNvPr id="5" name="Picture 12" descr="ato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3340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11" descr="pi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5334000"/>
            <a:ext cx="1254640" cy="1066800"/>
          </a:xfrm>
          <a:prstGeom prst="rect">
            <a:avLst/>
          </a:prstGeom>
          <a:noFill/>
        </p:spPr>
      </p:pic>
      <p:pic>
        <p:nvPicPr>
          <p:cNvPr id="7" name="Picture 10" descr="pa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7440" y="5334000"/>
            <a:ext cx="1066800" cy="1066800"/>
          </a:xfrm>
          <a:prstGeom prst="rect">
            <a:avLst/>
          </a:prstGeom>
          <a:noFill/>
        </p:spPr>
      </p:pic>
      <p:pic>
        <p:nvPicPr>
          <p:cNvPr id="8" name="Picture 9" descr="fabbri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4240" y="5334000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8" descr="energia sola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0815" y="5334000"/>
            <a:ext cx="1066800" cy="1066800"/>
          </a:xfrm>
          <a:prstGeom prst="rect">
            <a:avLst/>
          </a:prstGeom>
          <a:noFill/>
        </p:spPr>
      </p:pic>
      <p:pic>
        <p:nvPicPr>
          <p:cNvPr id="10" name="Picture 7" descr="benzin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5334000"/>
            <a:ext cx="1066800" cy="1066800"/>
          </a:xfrm>
          <a:prstGeom prst="rect">
            <a:avLst/>
          </a:prstGeom>
          <a:noFill/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 rotWithShape="1">
          <a:blip r:embed="rId2"/>
          <a:srcRect l="17500" t="68201" r="21349" b="12059"/>
          <a:stretch/>
        </p:blipFill>
        <p:spPr>
          <a:xfrm>
            <a:off x="3552385" y="3315850"/>
            <a:ext cx="5591615" cy="112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2550" y="50805"/>
            <a:ext cx="7586116" cy="830997"/>
          </a:xfrm>
          <a:prstGeom prst="rect">
            <a:avLst/>
          </a:prstGeom>
          <a:solidFill>
            <a:srgbClr val="FFFF66"/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PRINCIPIO DI CONSERVAZIONE DELL’ENERGIA :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CASO GENERALE  !!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00" y="3569567"/>
            <a:ext cx="2026390" cy="58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5655" y="3499717"/>
            <a:ext cx="5413663" cy="830997"/>
          </a:xfrm>
          <a:prstGeom prst="rect">
            <a:avLst/>
          </a:prstGeom>
          <a:solidFill>
            <a:srgbClr val="FFFF66"/>
          </a:solidFill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Conservazione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dell’Universo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quazione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continuità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dell’energia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2550" y="881802"/>
            <a:ext cx="6442480" cy="1900553"/>
            <a:chOff x="596064" y="1866208"/>
            <a:chExt cx="6442480" cy="19005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4" t="25207" b="17493"/>
            <a:stretch/>
          </p:blipFill>
          <p:spPr bwMode="auto">
            <a:xfrm>
              <a:off x="601500" y="2217019"/>
              <a:ext cx="1971152" cy="24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64" y="2457214"/>
              <a:ext cx="24479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69" y="2649305"/>
              <a:ext cx="6429375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00" y="3509586"/>
              <a:ext cx="49434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96064" y="1866208"/>
              <a:ext cx="27519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E’ </a:t>
              </a:r>
              <a:r>
                <a:rPr lang="en-US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necessario</a:t>
              </a:r>
              <a:r>
                <a: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00532" y="2782355"/>
            <a:ext cx="5643468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Definiamo</a:t>
            </a:r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	</a:t>
            </a:r>
            <a:r>
              <a:rPr lang="en-US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9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</a:t>
            </a:r>
            <a:r>
              <a:rPr lang="en-US" sz="19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immagazzinata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dal </a:t>
            </a:r>
            <a:r>
              <a:rPr lang="en-US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endParaRPr lang="en-US" sz="1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H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trasferimento</a:t>
            </a:r>
            <a:endParaRPr lang="en-US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0" y="4543425"/>
            <a:ext cx="8632683" cy="50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3" y="5200650"/>
            <a:ext cx="736092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3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3320472" y="1520922"/>
            <a:ext cx="61421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344" y="4582776"/>
            <a:ext cx="544947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1943" y="4592016"/>
            <a:ext cx="1507837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r>
              <a:rPr lang="en-US" sz="3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K</a:t>
            </a:r>
            <a:r>
              <a:rPr lang="en-US" sz="3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en-US" sz="36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3333" r="5312" b="69024"/>
          <a:stretch/>
        </p:blipFill>
        <p:spPr>
          <a:xfrm>
            <a:off x="28575" y="1990725"/>
            <a:ext cx="8658225" cy="120996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C689-F68D-9B4C-8765-D5CD78C92FBE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1304636" y="2272541"/>
            <a:ext cx="858981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K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52" y="2263015"/>
            <a:ext cx="1507837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K</a:t>
            </a:r>
            <a:r>
              <a:rPr lang="en-US" sz="3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 K</a:t>
            </a:r>
            <a:r>
              <a:rPr lang="en-US" sz="3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en-US" sz="36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2"/>
          <a:srcRect t="30101"/>
          <a:stretch/>
        </p:blipFill>
        <p:spPr>
          <a:xfrm>
            <a:off x="166254" y="3779903"/>
            <a:ext cx="5611091" cy="2941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8436" y="3752"/>
            <a:ext cx="6419707" cy="1261884"/>
          </a:xfrm>
          <a:prstGeom prst="rect">
            <a:avLst/>
          </a:prstGeom>
          <a:solidFill>
            <a:srgbClr val="FFFF66"/>
          </a:solidFill>
          <a:ln w="38100" cap="rnd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Teorema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dell’energia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cinetica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forze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vive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138</Words>
  <Application>Microsoft Office PowerPoint</Application>
  <PresentationFormat>Presentazione su schermo (4:3)</PresentationFormat>
  <Paragraphs>63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Boffelli</dc:creator>
  <cp:lastModifiedBy>Alessandro Lascialfari</cp:lastModifiedBy>
  <cp:revision>30</cp:revision>
  <dcterms:created xsi:type="dcterms:W3CDTF">2018-10-17T09:09:50Z</dcterms:created>
  <dcterms:modified xsi:type="dcterms:W3CDTF">2019-11-14T10:02:30Z</dcterms:modified>
</cp:coreProperties>
</file>