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CORSO </a:t>
            </a:r>
            <a:r>
              <a:rPr lang="it-IT" b="1" dirty="0" err="1" smtClean="0">
                <a:solidFill>
                  <a:srgbClr val="0000FF"/>
                </a:solidFill>
              </a:rPr>
              <a:t>DI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br>
              <a:rPr lang="it-IT" b="1" dirty="0" smtClean="0">
                <a:solidFill>
                  <a:srgbClr val="0000FF"/>
                </a:solidFill>
              </a:rPr>
            </a:br>
            <a:r>
              <a:rPr lang="it-IT" b="1" dirty="0" smtClean="0">
                <a:solidFill>
                  <a:srgbClr val="0000FF"/>
                </a:solidFill>
              </a:rPr>
              <a:t>FISICA APPLICATA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tx1"/>
                </a:solidFill>
              </a:rPr>
              <a:t>Docente:</a:t>
            </a:r>
          </a:p>
          <a:p>
            <a:r>
              <a:rPr lang="it-IT" b="1" i="1" dirty="0" err="1" smtClean="0">
                <a:solidFill>
                  <a:schemeClr val="tx1"/>
                </a:solidFill>
              </a:rPr>
              <a:t>Lascialfari</a:t>
            </a:r>
            <a:r>
              <a:rPr lang="it-IT" b="1" i="1" dirty="0" smtClean="0">
                <a:solidFill>
                  <a:schemeClr val="tx1"/>
                </a:solidFill>
              </a:rPr>
              <a:t> Alessandro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844" y="164592"/>
            <a:ext cx="8905652" cy="643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di Office</vt:lpstr>
      <vt:lpstr>CORSO DI  FISICA APPLICATA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FISICA APPLICATA</dc:title>
  <dc:creator>Alessandro</dc:creator>
  <cp:lastModifiedBy>User</cp:lastModifiedBy>
  <cp:revision>31</cp:revision>
  <dcterms:created xsi:type="dcterms:W3CDTF">2019-10-22T08:00:14Z</dcterms:created>
  <dcterms:modified xsi:type="dcterms:W3CDTF">2020-01-19T12:07:29Z</dcterms:modified>
</cp:coreProperties>
</file>