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00"/>
    <a:srgbClr val="339933"/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30" autoAdjust="0"/>
  </p:normalViewPr>
  <p:slideViewPr>
    <p:cSldViewPr>
      <p:cViewPr varScale="1">
        <p:scale>
          <a:sx n="95" d="100"/>
          <a:sy n="95" d="100"/>
        </p:scale>
        <p:origin x="-13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32656"/>
            <a:ext cx="8424936" cy="559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70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di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 FISICA APPLICATA</dc:title>
  <dc:creator>Alessandro</dc:creator>
  <cp:lastModifiedBy>User</cp:lastModifiedBy>
  <cp:revision>48</cp:revision>
  <dcterms:created xsi:type="dcterms:W3CDTF">2019-10-22T08:00:14Z</dcterms:created>
  <dcterms:modified xsi:type="dcterms:W3CDTF">2020-01-20T07:12:56Z</dcterms:modified>
</cp:coreProperties>
</file>